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9865-ECE1-45CC-85EE-96D27427F17B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4DBD6-BBCD-4E90-957F-049C38D23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98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C9865-ECE1-45CC-85EE-96D27427F17B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4DBD6-BBCD-4E90-957F-049C38D23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85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365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1400" smtClean="0">
                <a:solidFill>
                  <a:schemeClr val="bg1"/>
                </a:solidFill>
                <a:latin typeface="Land Rover OT4 Medium" pitchFamily="50" charset="0"/>
              </a:rPr>
              <a:t>АПРО поможет получить льготы и преференции от государства на развитие производства </a:t>
            </a:r>
            <a:endParaRPr lang="ru-RU" sz="1400" dirty="0">
              <a:solidFill>
                <a:schemeClr val="bg1"/>
              </a:solidFill>
              <a:latin typeface="Land Rover OT4 Medium" pitchFamily="50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202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561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200" smtClean="0">
                <a:solidFill>
                  <a:schemeClr val="bg1"/>
                </a:solidFill>
              </a:rPr>
              <a:t>  </a:t>
            </a:r>
            <a:r>
              <a:rPr lang="ru-RU" sz="2400" smtClean="0">
                <a:solidFill>
                  <a:schemeClr val="bg1"/>
                </a:solidFill>
                <a:latin typeface="Land Rover OT4 Medium" pitchFamily="50" charset="0"/>
              </a:rPr>
              <a:t>Выставочная деятельность</a:t>
            </a:r>
            <a:endParaRPr lang="ru-RU" sz="2400" dirty="0">
              <a:solidFill>
                <a:schemeClr val="bg1"/>
              </a:solidFill>
              <a:latin typeface="Land Rover OT4 Medium" pitchFamily="50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670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200" smtClean="0">
                <a:solidFill>
                  <a:schemeClr val="bg1"/>
                </a:solidFill>
              </a:rPr>
              <a:t>  </a:t>
            </a:r>
            <a:r>
              <a:rPr lang="ru-RU" sz="2400" smtClean="0">
                <a:solidFill>
                  <a:schemeClr val="bg1"/>
                </a:solidFill>
                <a:latin typeface="Land Rover OT4 Medium" pitchFamily="50" charset="0"/>
              </a:rPr>
              <a:t>Выставочная деятельность</a:t>
            </a:r>
            <a:endParaRPr lang="ru-RU" sz="2400" dirty="0">
              <a:solidFill>
                <a:schemeClr val="bg1"/>
              </a:solidFill>
              <a:latin typeface="Land Rover OT4 Medium" pitchFamily="50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437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200" smtClean="0">
                <a:solidFill>
                  <a:schemeClr val="bg1"/>
                </a:solidFill>
              </a:rPr>
              <a:t>  </a:t>
            </a:r>
            <a:endParaRPr lang="ru-RU" sz="2800" dirty="0">
              <a:solidFill>
                <a:schemeClr val="bg1"/>
              </a:solidFill>
              <a:latin typeface="Land Rover OT4 Medium" pitchFamily="50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96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200" smtClean="0">
                <a:solidFill>
                  <a:schemeClr val="bg1"/>
                </a:solidFill>
              </a:rPr>
              <a:t>  </a:t>
            </a:r>
            <a:endParaRPr lang="ru-RU" sz="2800" dirty="0">
              <a:solidFill>
                <a:schemeClr val="bg1"/>
              </a:solidFill>
              <a:latin typeface="Land Rover OT4 Medium" pitchFamily="50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429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200" smtClean="0">
                <a:solidFill>
                  <a:schemeClr val="bg1"/>
                </a:solidFill>
              </a:rPr>
              <a:t>  </a:t>
            </a:r>
            <a:endParaRPr lang="ru-RU" sz="2800" dirty="0">
              <a:solidFill>
                <a:schemeClr val="bg1"/>
              </a:solidFill>
              <a:latin typeface="Land Rover OT4 Medium" pitchFamily="50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073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200" smtClean="0">
                <a:solidFill>
                  <a:schemeClr val="bg1"/>
                </a:solidFill>
              </a:rPr>
              <a:t>  </a:t>
            </a:r>
            <a:endParaRPr lang="ru-RU" sz="2800" dirty="0">
              <a:solidFill>
                <a:schemeClr val="bg1"/>
              </a:solidFill>
              <a:latin typeface="Land Rover OT4 Medium" pitchFamily="50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418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200" smtClean="0">
                <a:solidFill>
                  <a:schemeClr val="bg1"/>
                </a:solidFill>
              </a:rPr>
              <a:t>  </a:t>
            </a:r>
            <a:endParaRPr lang="ru-RU" sz="2800" dirty="0">
              <a:solidFill>
                <a:schemeClr val="bg1"/>
              </a:solidFill>
              <a:latin typeface="Land Rover OT4 Medium" pitchFamily="50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302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200" smtClean="0">
                <a:solidFill>
                  <a:schemeClr val="bg1"/>
                </a:solidFill>
              </a:rPr>
              <a:t>  </a:t>
            </a:r>
            <a:endParaRPr lang="ru-RU" sz="2800" dirty="0">
              <a:solidFill>
                <a:schemeClr val="bg1"/>
              </a:solidFill>
              <a:latin typeface="Land Rover OT4 Medium" pitchFamily="50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3647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Office PowerPoint</Application>
  <PresentationFormat>Экран (4:3)</PresentationFormat>
  <Paragraphs>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  Выставочная деятельность</vt:lpstr>
      <vt:lpstr>  Выставочная деятельность</vt:lpstr>
      <vt:lpstr>  </vt:lpstr>
      <vt:lpstr>  </vt:lpstr>
      <vt:lpstr>  </vt:lpstr>
      <vt:lpstr>  </vt:lpstr>
      <vt:lpstr>  </vt:lpstr>
      <vt:lpstr>  </vt:lpstr>
      <vt:lpstr>АПРО поможет получить льготы и преференции от государства на развитие производства 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Tatyana-PC</dc:creator>
  <cp:lastModifiedBy>Tatyana-PC</cp:lastModifiedBy>
  <cp:revision>1</cp:revision>
  <dcterms:created xsi:type="dcterms:W3CDTF">2016-05-17T12:14:49Z</dcterms:created>
  <dcterms:modified xsi:type="dcterms:W3CDTF">2016-05-17T12:14:49Z</dcterms:modified>
</cp:coreProperties>
</file>